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559" r:id="rId2"/>
    <p:sldId id="579" r:id="rId3"/>
    <p:sldId id="580" r:id="rId4"/>
    <p:sldId id="581" r:id="rId5"/>
    <p:sldId id="584" r:id="rId6"/>
    <p:sldId id="647" r:id="rId7"/>
    <p:sldId id="645" r:id="rId8"/>
    <p:sldId id="593" r:id="rId9"/>
    <p:sldId id="644" r:id="rId10"/>
    <p:sldId id="646" r:id="rId11"/>
    <p:sldId id="648" r:id="rId12"/>
    <p:sldId id="649" r:id="rId13"/>
    <p:sldId id="654" r:id="rId14"/>
    <p:sldId id="655" r:id="rId15"/>
    <p:sldId id="650" r:id="rId16"/>
    <p:sldId id="651" r:id="rId17"/>
    <p:sldId id="653" r:id="rId18"/>
    <p:sldId id="652" r:id="rId19"/>
  </p:sldIdLst>
  <p:sldSz cx="12192000" cy="6858000"/>
  <p:notesSz cx="6858000" cy="9144000"/>
  <p:embeddedFontLst>
    <p:embeddedFont>
      <p:font typeface="HarmonyOS Sans SC Medium" panose="02010600030101010101" charset="-122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Segoe UI" panose="020B0502040204020203" pitchFamily="34" charset="0"/>
      <p:regular r:id="rId27"/>
      <p:bold r:id="rId28"/>
      <p:italic r:id="rId29"/>
      <p:boldItalic r:id="rId30"/>
    </p:embeddedFont>
  </p:embeddedFontLst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1" userDrawn="1">
          <p15:clr>
            <a:srgbClr val="A4A3A4"/>
          </p15:clr>
        </p15:guide>
        <p15:guide id="2" pos="37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42930"/>
    <a:srgbClr val="471C34"/>
    <a:srgbClr val="2A1D26"/>
    <a:srgbClr val="A9E2FD"/>
    <a:srgbClr val="74AFCB"/>
    <a:srgbClr val="156389"/>
    <a:srgbClr val="0F1D1A"/>
    <a:srgbClr val="D36B0B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0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182" y="72"/>
      </p:cViewPr>
      <p:guideLst>
        <p:guide orient="horz" pos="2091"/>
        <p:guide pos="37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0683E7-3E09-46BB-A8B9-881E67621096}" type="doc">
      <dgm:prSet loTypeId="urn:microsoft.com/office/officeart/2008/layout/LinedList" loCatId="list" qsTypeId="urn:microsoft.com/office/officeart/2005/8/quickstyle/simple4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9D522098-7289-46F3-9D54-56A09B525CE3}">
      <dgm:prSet/>
      <dgm:spPr/>
      <dgm:t>
        <a:bodyPr/>
        <a:lstStyle/>
        <a:p>
          <a:r>
            <a:rPr lang="en-US"/>
            <a:t>1. </a:t>
          </a:r>
          <a:r>
            <a:rPr lang="zh-CN"/>
            <a:t>创建一个新的</a:t>
          </a:r>
          <a:r>
            <a:rPr lang="en-US"/>
            <a:t>2D</a:t>
          </a:r>
          <a:r>
            <a:rPr lang="zh-CN"/>
            <a:t>项目，并向场景中添加</a:t>
          </a:r>
          <a:r>
            <a:rPr lang="en-US"/>
            <a:t>Sprite</a:t>
          </a:r>
          <a:r>
            <a:rPr lang="zh-CN"/>
            <a:t>对象作为动画角色。</a:t>
          </a:r>
          <a:endParaRPr lang="en-US"/>
        </a:p>
      </dgm:t>
    </dgm:pt>
    <dgm:pt modelId="{F0465098-85E3-4114-B594-F4002D9836DD}" type="parTrans" cxnId="{0CC431E7-8523-478C-A817-EB212061BE0A}">
      <dgm:prSet/>
      <dgm:spPr/>
      <dgm:t>
        <a:bodyPr/>
        <a:lstStyle/>
        <a:p>
          <a:endParaRPr lang="en-US"/>
        </a:p>
      </dgm:t>
    </dgm:pt>
    <dgm:pt modelId="{75F9202E-493F-4EC6-AD3A-B8FAFC1D7626}" type="sibTrans" cxnId="{0CC431E7-8523-478C-A817-EB212061BE0A}">
      <dgm:prSet/>
      <dgm:spPr/>
      <dgm:t>
        <a:bodyPr/>
        <a:lstStyle/>
        <a:p>
          <a:endParaRPr lang="en-US"/>
        </a:p>
      </dgm:t>
    </dgm:pt>
    <dgm:pt modelId="{BB4BD590-A458-4E86-8EBB-37D8A1C3AF3A}">
      <dgm:prSet/>
      <dgm:spPr/>
      <dgm:t>
        <a:bodyPr/>
        <a:lstStyle/>
        <a:p>
          <a:r>
            <a:rPr lang="en-US"/>
            <a:t>2. </a:t>
          </a:r>
          <a:r>
            <a:rPr lang="zh-CN"/>
            <a:t>在</a:t>
          </a:r>
          <a:r>
            <a:rPr lang="en-US"/>
            <a:t>Hierarchy</a:t>
          </a:r>
          <a:r>
            <a:rPr lang="zh-CN"/>
            <a:t>面板中选择</a:t>
          </a:r>
          <a:r>
            <a:rPr lang="en-US"/>
            <a:t>Sprite</a:t>
          </a:r>
          <a:r>
            <a:rPr lang="zh-CN"/>
            <a:t>对象，并在</a:t>
          </a:r>
          <a:r>
            <a:rPr lang="en-US"/>
            <a:t>Inspector</a:t>
          </a:r>
          <a:r>
            <a:rPr lang="zh-CN"/>
            <a:t>面板中设置</a:t>
          </a:r>
          <a:r>
            <a:rPr lang="en-US"/>
            <a:t>Sprite</a:t>
          </a:r>
          <a:r>
            <a:rPr lang="zh-CN"/>
            <a:t>的属性（例如位置，大小，颜色等）。</a:t>
          </a:r>
          <a:endParaRPr lang="en-US"/>
        </a:p>
      </dgm:t>
    </dgm:pt>
    <dgm:pt modelId="{311220E4-C332-47F1-AAB3-636EE83D0218}" type="parTrans" cxnId="{68404FDC-C015-4463-B8AB-3C1449ECCD92}">
      <dgm:prSet/>
      <dgm:spPr/>
      <dgm:t>
        <a:bodyPr/>
        <a:lstStyle/>
        <a:p>
          <a:endParaRPr lang="en-US"/>
        </a:p>
      </dgm:t>
    </dgm:pt>
    <dgm:pt modelId="{C9898C40-7054-4FFD-A4FE-E7FF601A697D}" type="sibTrans" cxnId="{68404FDC-C015-4463-B8AB-3C1449ECCD92}">
      <dgm:prSet/>
      <dgm:spPr/>
      <dgm:t>
        <a:bodyPr/>
        <a:lstStyle/>
        <a:p>
          <a:endParaRPr lang="en-US"/>
        </a:p>
      </dgm:t>
    </dgm:pt>
    <dgm:pt modelId="{AB866F6A-7B59-4C22-83A1-71C853F8265E}">
      <dgm:prSet/>
      <dgm:spPr/>
      <dgm:t>
        <a:bodyPr/>
        <a:lstStyle/>
        <a:p>
          <a:r>
            <a:rPr lang="en-US"/>
            <a:t>3. </a:t>
          </a:r>
          <a:r>
            <a:rPr lang="zh-CN"/>
            <a:t>在项目窗口中右键单击，选择创建</a:t>
          </a:r>
          <a:r>
            <a:rPr lang="en-US"/>
            <a:t>-&gt;Timeline</a:t>
          </a:r>
          <a:r>
            <a:rPr lang="zh-CN"/>
            <a:t>，创建一个新的</a:t>
          </a:r>
          <a:r>
            <a:rPr lang="en-US"/>
            <a:t>Timeline</a:t>
          </a:r>
          <a:r>
            <a:rPr lang="zh-CN"/>
            <a:t>对象。</a:t>
          </a:r>
          <a:endParaRPr lang="en-US"/>
        </a:p>
      </dgm:t>
    </dgm:pt>
    <dgm:pt modelId="{65F6E1BF-E30C-4236-8428-20B1692C6BF9}" type="parTrans" cxnId="{EE0EB9D9-EDBC-4CD7-9A0B-885089BEA1E8}">
      <dgm:prSet/>
      <dgm:spPr/>
      <dgm:t>
        <a:bodyPr/>
        <a:lstStyle/>
        <a:p>
          <a:endParaRPr lang="en-US"/>
        </a:p>
      </dgm:t>
    </dgm:pt>
    <dgm:pt modelId="{62C19E85-EE0E-4F36-9F4F-A9E3705FC7FF}" type="sibTrans" cxnId="{EE0EB9D9-EDBC-4CD7-9A0B-885089BEA1E8}">
      <dgm:prSet/>
      <dgm:spPr/>
      <dgm:t>
        <a:bodyPr/>
        <a:lstStyle/>
        <a:p>
          <a:endParaRPr lang="en-US"/>
        </a:p>
      </dgm:t>
    </dgm:pt>
    <dgm:pt modelId="{FCB2D21C-C7B5-4C52-B899-A3DA730E1C5D}">
      <dgm:prSet/>
      <dgm:spPr/>
      <dgm:t>
        <a:bodyPr/>
        <a:lstStyle/>
        <a:p>
          <a:r>
            <a:rPr lang="en-US"/>
            <a:t>4. </a:t>
          </a:r>
          <a:r>
            <a:rPr lang="zh-CN"/>
            <a:t>将</a:t>
          </a:r>
          <a:r>
            <a:rPr lang="en-US"/>
            <a:t>Sprite</a:t>
          </a:r>
          <a:r>
            <a:rPr lang="zh-CN"/>
            <a:t>对象拖放到</a:t>
          </a:r>
          <a:r>
            <a:rPr lang="en-US"/>
            <a:t>Timeline</a:t>
          </a:r>
          <a:r>
            <a:rPr lang="zh-CN"/>
            <a:t>的轨道中，该轨道上将出现一个新的剪辑。</a:t>
          </a:r>
          <a:endParaRPr lang="en-US"/>
        </a:p>
      </dgm:t>
    </dgm:pt>
    <dgm:pt modelId="{FB626F11-D391-4072-9E93-066CA1C9CC37}" type="parTrans" cxnId="{42B78CCD-D95E-457D-9E50-2623946A1548}">
      <dgm:prSet/>
      <dgm:spPr/>
      <dgm:t>
        <a:bodyPr/>
        <a:lstStyle/>
        <a:p>
          <a:endParaRPr lang="en-US"/>
        </a:p>
      </dgm:t>
    </dgm:pt>
    <dgm:pt modelId="{4D0A5E1B-0BDC-4F5D-8606-D6326345D60A}" type="sibTrans" cxnId="{42B78CCD-D95E-457D-9E50-2623946A1548}">
      <dgm:prSet/>
      <dgm:spPr/>
      <dgm:t>
        <a:bodyPr/>
        <a:lstStyle/>
        <a:p>
          <a:endParaRPr lang="en-US"/>
        </a:p>
      </dgm:t>
    </dgm:pt>
    <dgm:pt modelId="{3C0DB4FE-0062-474B-AB42-3BEC8F134976}">
      <dgm:prSet/>
      <dgm:spPr/>
      <dgm:t>
        <a:bodyPr/>
        <a:lstStyle/>
        <a:p>
          <a:r>
            <a:rPr lang="en-US"/>
            <a:t>5. </a:t>
          </a:r>
          <a:r>
            <a:rPr lang="zh-CN"/>
            <a:t>在剪辑中编辑</a:t>
          </a:r>
          <a:r>
            <a:rPr lang="en-US"/>
            <a:t>Sprite</a:t>
          </a:r>
          <a:r>
            <a:rPr lang="zh-CN"/>
            <a:t>的属性，例如位置，大小，颜色等。我们还可以添加关键帧来创建动画。</a:t>
          </a:r>
          <a:endParaRPr lang="en-US"/>
        </a:p>
      </dgm:t>
    </dgm:pt>
    <dgm:pt modelId="{C8DDDEAA-5D4D-45C1-AEA2-7FA6D67D3EC1}" type="parTrans" cxnId="{B947914B-4967-4CBC-8553-55860D7863E3}">
      <dgm:prSet/>
      <dgm:spPr/>
      <dgm:t>
        <a:bodyPr/>
        <a:lstStyle/>
        <a:p>
          <a:endParaRPr lang="en-US"/>
        </a:p>
      </dgm:t>
    </dgm:pt>
    <dgm:pt modelId="{203BE3FB-BC84-4F82-9311-2ECC6E2669C5}" type="sibTrans" cxnId="{B947914B-4967-4CBC-8553-55860D7863E3}">
      <dgm:prSet/>
      <dgm:spPr/>
      <dgm:t>
        <a:bodyPr/>
        <a:lstStyle/>
        <a:p>
          <a:endParaRPr lang="en-US"/>
        </a:p>
      </dgm:t>
    </dgm:pt>
    <dgm:pt modelId="{2BBEE97D-D239-43FC-808B-EE17BC0A0FE6}">
      <dgm:prSet/>
      <dgm:spPr/>
      <dgm:t>
        <a:bodyPr/>
        <a:lstStyle/>
        <a:p>
          <a:r>
            <a:rPr lang="en-US"/>
            <a:t>6. </a:t>
          </a:r>
          <a:r>
            <a:rPr lang="zh-CN"/>
            <a:t>按下空格键预览动画，如果需要可以对动画进行调整。</a:t>
          </a:r>
          <a:endParaRPr lang="en-US"/>
        </a:p>
      </dgm:t>
    </dgm:pt>
    <dgm:pt modelId="{A76B1BA3-23CD-4EC6-A36E-5586B3FA9A32}" type="parTrans" cxnId="{9C2321A2-28BA-4090-9629-9A95D04661F1}">
      <dgm:prSet/>
      <dgm:spPr/>
      <dgm:t>
        <a:bodyPr/>
        <a:lstStyle/>
        <a:p>
          <a:endParaRPr lang="en-US"/>
        </a:p>
      </dgm:t>
    </dgm:pt>
    <dgm:pt modelId="{63C0F745-A8BF-4985-AEA5-E6588CDF82E1}" type="sibTrans" cxnId="{9C2321A2-28BA-4090-9629-9A95D04661F1}">
      <dgm:prSet/>
      <dgm:spPr/>
      <dgm:t>
        <a:bodyPr/>
        <a:lstStyle/>
        <a:p>
          <a:endParaRPr lang="en-US"/>
        </a:p>
      </dgm:t>
    </dgm:pt>
    <dgm:pt modelId="{991B81C1-5648-41B6-83D2-2ECC1BDC3533}">
      <dgm:prSet/>
      <dgm:spPr/>
      <dgm:t>
        <a:bodyPr/>
        <a:lstStyle/>
        <a:p>
          <a:r>
            <a:rPr lang="en-US"/>
            <a:t>7. </a:t>
          </a:r>
          <a:r>
            <a:rPr lang="zh-CN"/>
            <a:t>将动画剪辑拖到</a:t>
          </a:r>
          <a:r>
            <a:rPr lang="en-US"/>
            <a:t>Hierarchy</a:t>
          </a:r>
          <a:r>
            <a:rPr lang="zh-CN"/>
            <a:t>中，该角色将随着动画播放而移动。</a:t>
          </a:r>
          <a:endParaRPr lang="en-US"/>
        </a:p>
      </dgm:t>
    </dgm:pt>
    <dgm:pt modelId="{93D0089B-8570-40C7-AD08-3CEC999CFE32}" type="parTrans" cxnId="{66F51996-4358-4209-A550-34FB3A3C9BC0}">
      <dgm:prSet/>
      <dgm:spPr/>
      <dgm:t>
        <a:bodyPr/>
        <a:lstStyle/>
        <a:p>
          <a:endParaRPr lang="en-US"/>
        </a:p>
      </dgm:t>
    </dgm:pt>
    <dgm:pt modelId="{8CF9EBA6-D1D7-4111-9651-B00C12D02B7F}" type="sibTrans" cxnId="{66F51996-4358-4209-A550-34FB3A3C9BC0}">
      <dgm:prSet/>
      <dgm:spPr/>
      <dgm:t>
        <a:bodyPr/>
        <a:lstStyle/>
        <a:p>
          <a:endParaRPr lang="en-US"/>
        </a:p>
      </dgm:t>
    </dgm:pt>
    <dgm:pt modelId="{675F89F9-D814-4C2B-B7FC-AB8E8016D9D4}" type="pres">
      <dgm:prSet presAssocID="{A30683E7-3E09-46BB-A8B9-881E67621096}" presName="vert0" presStyleCnt="0">
        <dgm:presLayoutVars>
          <dgm:dir/>
          <dgm:animOne val="branch"/>
          <dgm:animLvl val="lvl"/>
        </dgm:presLayoutVars>
      </dgm:prSet>
      <dgm:spPr/>
    </dgm:pt>
    <dgm:pt modelId="{4018698F-55D4-48D3-8361-79CF3670F519}" type="pres">
      <dgm:prSet presAssocID="{9D522098-7289-46F3-9D54-56A09B525CE3}" presName="thickLine" presStyleLbl="alignNode1" presStyleIdx="0" presStyleCnt="7"/>
      <dgm:spPr/>
    </dgm:pt>
    <dgm:pt modelId="{4A7C8FD7-C72F-44AE-A77A-170BB6CEC0C2}" type="pres">
      <dgm:prSet presAssocID="{9D522098-7289-46F3-9D54-56A09B525CE3}" presName="horz1" presStyleCnt="0"/>
      <dgm:spPr/>
    </dgm:pt>
    <dgm:pt modelId="{A01B96C8-436A-44A4-A6C5-B65979F6E012}" type="pres">
      <dgm:prSet presAssocID="{9D522098-7289-46F3-9D54-56A09B525CE3}" presName="tx1" presStyleLbl="revTx" presStyleIdx="0" presStyleCnt="7"/>
      <dgm:spPr/>
    </dgm:pt>
    <dgm:pt modelId="{0973B7D7-B381-4EF3-8CF8-88A711BB27AC}" type="pres">
      <dgm:prSet presAssocID="{9D522098-7289-46F3-9D54-56A09B525CE3}" presName="vert1" presStyleCnt="0"/>
      <dgm:spPr/>
    </dgm:pt>
    <dgm:pt modelId="{3C71434A-BEA8-4F8B-B49A-9EBD8F79178F}" type="pres">
      <dgm:prSet presAssocID="{BB4BD590-A458-4E86-8EBB-37D8A1C3AF3A}" presName="thickLine" presStyleLbl="alignNode1" presStyleIdx="1" presStyleCnt="7"/>
      <dgm:spPr/>
    </dgm:pt>
    <dgm:pt modelId="{82DD2047-5E97-4383-965F-453700DB7EF0}" type="pres">
      <dgm:prSet presAssocID="{BB4BD590-A458-4E86-8EBB-37D8A1C3AF3A}" presName="horz1" presStyleCnt="0"/>
      <dgm:spPr/>
    </dgm:pt>
    <dgm:pt modelId="{3BD3911B-4AC2-4A46-BD73-2A4E04437268}" type="pres">
      <dgm:prSet presAssocID="{BB4BD590-A458-4E86-8EBB-37D8A1C3AF3A}" presName="tx1" presStyleLbl="revTx" presStyleIdx="1" presStyleCnt="7"/>
      <dgm:spPr/>
    </dgm:pt>
    <dgm:pt modelId="{8CBED8CF-9969-4E0F-996D-DDACD75C570F}" type="pres">
      <dgm:prSet presAssocID="{BB4BD590-A458-4E86-8EBB-37D8A1C3AF3A}" presName="vert1" presStyleCnt="0"/>
      <dgm:spPr/>
    </dgm:pt>
    <dgm:pt modelId="{597661BF-6CB3-4A47-8E70-FB4982D6A19A}" type="pres">
      <dgm:prSet presAssocID="{AB866F6A-7B59-4C22-83A1-71C853F8265E}" presName="thickLine" presStyleLbl="alignNode1" presStyleIdx="2" presStyleCnt="7"/>
      <dgm:spPr/>
    </dgm:pt>
    <dgm:pt modelId="{F92C84BF-88A5-4882-A949-E7BC34D11575}" type="pres">
      <dgm:prSet presAssocID="{AB866F6A-7B59-4C22-83A1-71C853F8265E}" presName="horz1" presStyleCnt="0"/>
      <dgm:spPr/>
    </dgm:pt>
    <dgm:pt modelId="{33A4D19F-D24C-453B-A584-369B90687007}" type="pres">
      <dgm:prSet presAssocID="{AB866F6A-7B59-4C22-83A1-71C853F8265E}" presName="tx1" presStyleLbl="revTx" presStyleIdx="2" presStyleCnt="7"/>
      <dgm:spPr/>
    </dgm:pt>
    <dgm:pt modelId="{DF07D118-C917-4437-BA83-BC0D85AC544D}" type="pres">
      <dgm:prSet presAssocID="{AB866F6A-7B59-4C22-83A1-71C853F8265E}" presName="vert1" presStyleCnt="0"/>
      <dgm:spPr/>
    </dgm:pt>
    <dgm:pt modelId="{123E6C36-C290-461E-B797-47671AB4C871}" type="pres">
      <dgm:prSet presAssocID="{FCB2D21C-C7B5-4C52-B899-A3DA730E1C5D}" presName="thickLine" presStyleLbl="alignNode1" presStyleIdx="3" presStyleCnt="7"/>
      <dgm:spPr/>
    </dgm:pt>
    <dgm:pt modelId="{7462E0C0-5D31-42AE-8F99-6D1623F9060E}" type="pres">
      <dgm:prSet presAssocID="{FCB2D21C-C7B5-4C52-B899-A3DA730E1C5D}" presName="horz1" presStyleCnt="0"/>
      <dgm:spPr/>
    </dgm:pt>
    <dgm:pt modelId="{075040EC-A59D-4A91-BFDF-3C18A3781BDD}" type="pres">
      <dgm:prSet presAssocID="{FCB2D21C-C7B5-4C52-B899-A3DA730E1C5D}" presName="tx1" presStyleLbl="revTx" presStyleIdx="3" presStyleCnt="7"/>
      <dgm:spPr/>
    </dgm:pt>
    <dgm:pt modelId="{34CBEB80-3D0D-49CD-9109-E187018DE943}" type="pres">
      <dgm:prSet presAssocID="{FCB2D21C-C7B5-4C52-B899-A3DA730E1C5D}" presName="vert1" presStyleCnt="0"/>
      <dgm:spPr/>
    </dgm:pt>
    <dgm:pt modelId="{06E5694E-14C4-4FBC-9822-412AB9D23B15}" type="pres">
      <dgm:prSet presAssocID="{3C0DB4FE-0062-474B-AB42-3BEC8F134976}" presName="thickLine" presStyleLbl="alignNode1" presStyleIdx="4" presStyleCnt="7"/>
      <dgm:spPr/>
    </dgm:pt>
    <dgm:pt modelId="{5D05C172-EDCE-44A8-B5C9-9B654755A56D}" type="pres">
      <dgm:prSet presAssocID="{3C0DB4FE-0062-474B-AB42-3BEC8F134976}" presName="horz1" presStyleCnt="0"/>
      <dgm:spPr/>
    </dgm:pt>
    <dgm:pt modelId="{A0CCAA48-C5BC-4614-9C7F-B5B565096851}" type="pres">
      <dgm:prSet presAssocID="{3C0DB4FE-0062-474B-AB42-3BEC8F134976}" presName="tx1" presStyleLbl="revTx" presStyleIdx="4" presStyleCnt="7"/>
      <dgm:spPr/>
    </dgm:pt>
    <dgm:pt modelId="{1D21ADE8-0AA8-4E40-B41C-D8DDFC633AF5}" type="pres">
      <dgm:prSet presAssocID="{3C0DB4FE-0062-474B-AB42-3BEC8F134976}" presName="vert1" presStyleCnt="0"/>
      <dgm:spPr/>
    </dgm:pt>
    <dgm:pt modelId="{AD1C605A-5134-4EB9-B4ED-DE99532FD032}" type="pres">
      <dgm:prSet presAssocID="{2BBEE97D-D239-43FC-808B-EE17BC0A0FE6}" presName="thickLine" presStyleLbl="alignNode1" presStyleIdx="5" presStyleCnt="7"/>
      <dgm:spPr/>
    </dgm:pt>
    <dgm:pt modelId="{6F455A47-FF12-4E1A-9335-4382CE9CE3AC}" type="pres">
      <dgm:prSet presAssocID="{2BBEE97D-D239-43FC-808B-EE17BC0A0FE6}" presName="horz1" presStyleCnt="0"/>
      <dgm:spPr/>
    </dgm:pt>
    <dgm:pt modelId="{F7A69812-0925-44D6-82E0-E36ED9B25132}" type="pres">
      <dgm:prSet presAssocID="{2BBEE97D-D239-43FC-808B-EE17BC0A0FE6}" presName="tx1" presStyleLbl="revTx" presStyleIdx="5" presStyleCnt="7"/>
      <dgm:spPr/>
    </dgm:pt>
    <dgm:pt modelId="{DE9D667B-DA76-414F-8954-634C5847FA1A}" type="pres">
      <dgm:prSet presAssocID="{2BBEE97D-D239-43FC-808B-EE17BC0A0FE6}" presName="vert1" presStyleCnt="0"/>
      <dgm:spPr/>
    </dgm:pt>
    <dgm:pt modelId="{90800CEC-DF3F-46C1-ACFC-0937085DFE7A}" type="pres">
      <dgm:prSet presAssocID="{991B81C1-5648-41B6-83D2-2ECC1BDC3533}" presName="thickLine" presStyleLbl="alignNode1" presStyleIdx="6" presStyleCnt="7"/>
      <dgm:spPr/>
    </dgm:pt>
    <dgm:pt modelId="{EAE717C7-1B6A-4CB7-8FD1-03DD39766CCF}" type="pres">
      <dgm:prSet presAssocID="{991B81C1-5648-41B6-83D2-2ECC1BDC3533}" presName="horz1" presStyleCnt="0"/>
      <dgm:spPr/>
    </dgm:pt>
    <dgm:pt modelId="{AC30C96D-71D9-40B5-8040-526BDB15E0EF}" type="pres">
      <dgm:prSet presAssocID="{991B81C1-5648-41B6-83D2-2ECC1BDC3533}" presName="tx1" presStyleLbl="revTx" presStyleIdx="6" presStyleCnt="7"/>
      <dgm:spPr/>
    </dgm:pt>
    <dgm:pt modelId="{FBBB329A-2DD3-4455-9F8E-D46D1DD49A66}" type="pres">
      <dgm:prSet presAssocID="{991B81C1-5648-41B6-83D2-2ECC1BDC3533}" presName="vert1" presStyleCnt="0"/>
      <dgm:spPr/>
    </dgm:pt>
  </dgm:ptLst>
  <dgm:cxnLst>
    <dgm:cxn modelId="{998C5E03-6C3E-46EA-998A-A39F3C70B494}" type="presOf" srcId="{9D522098-7289-46F3-9D54-56A09B525CE3}" destId="{A01B96C8-436A-44A4-A6C5-B65979F6E012}" srcOrd="0" destOrd="0" presId="urn:microsoft.com/office/officeart/2008/layout/LinedList"/>
    <dgm:cxn modelId="{B947914B-4967-4CBC-8553-55860D7863E3}" srcId="{A30683E7-3E09-46BB-A8B9-881E67621096}" destId="{3C0DB4FE-0062-474B-AB42-3BEC8F134976}" srcOrd="4" destOrd="0" parTransId="{C8DDDEAA-5D4D-45C1-AEA2-7FA6D67D3EC1}" sibTransId="{203BE3FB-BC84-4F82-9311-2ECC6E2669C5}"/>
    <dgm:cxn modelId="{A4C9F983-CD31-4CDA-8CBC-FC5486F05AF2}" type="presOf" srcId="{3C0DB4FE-0062-474B-AB42-3BEC8F134976}" destId="{A0CCAA48-C5BC-4614-9C7F-B5B565096851}" srcOrd="0" destOrd="0" presId="urn:microsoft.com/office/officeart/2008/layout/LinedList"/>
    <dgm:cxn modelId="{66F51996-4358-4209-A550-34FB3A3C9BC0}" srcId="{A30683E7-3E09-46BB-A8B9-881E67621096}" destId="{991B81C1-5648-41B6-83D2-2ECC1BDC3533}" srcOrd="6" destOrd="0" parTransId="{93D0089B-8570-40C7-AD08-3CEC999CFE32}" sibTransId="{8CF9EBA6-D1D7-4111-9651-B00C12D02B7F}"/>
    <dgm:cxn modelId="{9C2321A2-28BA-4090-9629-9A95D04661F1}" srcId="{A30683E7-3E09-46BB-A8B9-881E67621096}" destId="{2BBEE97D-D239-43FC-808B-EE17BC0A0FE6}" srcOrd="5" destOrd="0" parTransId="{A76B1BA3-23CD-4EC6-A36E-5586B3FA9A32}" sibTransId="{63C0F745-A8BF-4985-AEA5-E6588CDF82E1}"/>
    <dgm:cxn modelId="{9BFA02AD-C97B-4C60-8DEF-7AB909F86245}" type="presOf" srcId="{991B81C1-5648-41B6-83D2-2ECC1BDC3533}" destId="{AC30C96D-71D9-40B5-8040-526BDB15E0EF}" srcOrd="0" destOrd="0" presId="urn:microsoft.com/office/officeart/2008/layout/LinedList"/>
    <dgm:cxn modelId="{265444AE-CF72-466C-99F4-5214BD46C13E}" type="presOf" srcId="{2BBEE97D-D239-43FC-808B-EE17BC0A0FE6}" destId="{F7A69812-0925-44D6-82E0-E36ED9B25132}" srcOrd="0" destOrd="0" presId="urn:microsoft.com/office/officeart/2008/layout/LinedList"/>
    <dgm:cxn modelId="{24700FC7-43D6-40D7-A567-B971C9CE54BD}" type="presOf" srcId="{A30683E7-3E09-46BB-A8B9-881E67621096}" destId="{675F89F9-D814-4C2B-B7FC-AB8E8016D9D4}" srcOrd="0" destOrd="0" presId="urn:microsoft.com/office/officeart/2008/layout/LinedList"/>
    <dgm:cxn modelId="{7FB101C9-93B0-4A5C-954A-8308CB1094DB}" type="presOf" srcId="{AB866F6A-7B59-4C22-83A1-71C853F8265E}" destId="{33A4D19F-D24C-453B-A584-369B90687007}" srcOrd="0" destOrd="0" presId="urn:microsoft.com/office/officeart/2008/layout/LinedList"/>
    <dgm:cxn modelId="{42B78CCD-D95E-457D-9E50-2623946A1548}" srcId="{A30683E7-3E09-46BB-A8B9-881E67621096}" destId="{FCB2D21C-C7B5-4C52-B899-A3DA730E1C5D}" srcOrd="3" destOrd="0" parTransId="{FB626F11-D391-4072-9E93-066CA1C9CC37}" sibTransId="{4D0A5E1B-0BDC-4F5D-8606-D6326345D60A}"/>
    <dgm:cxn modelId="{EE0EB9D9-EDBC-4CD7-9A0B-885089BEA1E8}" srcId="{A30683E7-3E09-46BB-A8B9-881E67621096}" destId="{AB866F6A-7B59-4C22-83A1-71C853F8265E}" srcOrd="2" destOrd="0" parTransId="{65F6E1BF-E30C-4236-8428-20B1692C6BF9}" sibTransId="{62C19E85-EE0E-4F36-9F4F-A9E3705FC7FF}"/>
    <dgm:cxn modelId="{68404FDC-C015-4463-B8AB-3C1449ECCD92}" srcId="{A30683E7-3E09-46BB-A8B9-881E67621096}" destId="{BB4BD590-A458-4E86-8EBB-37D8A1C3AF3A}" srcOrd="1" destOrd="0" parTransId="{311220E4-C332-47F1-AAB3-636EE83D0218}" sibTransId="{C9898C40-7054-4FFD-A4FE-E7FF601A697D}"/>
    <dgm:cxn modelId="{0CC431E7-8523-478C-A817-EB212061BE0A}" srcId="{A30683E7-3E09-46BB-A8B9-881E67621096}" destId="{9D522098-7289-46F3-9D54-56A09B525CE3}" srcOrd="0" destOrd="0" parTransId="{F0465098-85E3-4114-B594-F4002D9836DD}" sibTransId="{75F9202E-493F-4EC6-AD3A-B8FAFC1D7626}"/>
    <dgm:cxn modelId="{D12BBAE9-0D4F-4CEC-BC73-77F8DDF22034}" type="presOf" srcId="{FCB2D21C-C7B5-4C52-B899-A3DA730E1C5D}" destId="{075040EC-A59D-4A91-BFDF-3C18A3781BDD}" srcOrd="0" destOrd="0" presId="urn:microsoft.com/office/officeart/2008/layout/LinedList"/>
    <dgm:cxn modelId="{1A6CA0EB-9F02-47AB-9ECF-A791A820FCB5}" type="presOf" srcId="{BB4BD590-A458-4E86-8EBB-37D8A1C3AF3A}" destId="{3BD3911B-4AC2-4A46-BD73-2A4E04437268}" srcOrd="0" destOrd="0" presId="urn:microsoft.com/office/officeart/2008/layout/LinedList"/>
    <dgm:cxn modelId="{FFC3B687-94D6-4955-8ED6-28DFB4A15242}" type="presParOf" srcId="{675F89F9-D814-4C2B-B7FC-AB8E8016D9D4}" destId="{4018698F-55D4-48D3-8361-79CF3670F519}" srcOrd="0" destOrd="0" presId="urn:microsoft.com/office/officeart/2008/layout/LinedList"/>
    <dgm:cxn modelId="{BA5E6C9F-445D-4AF1-B8E4-4EB0E1E66A87}" type="presParOf" srcId="{675F89F9-D814-4C2B-B7FC-AB8E8016D9D4}" destId="{4A7C8FD7-C72F-44AE-A77A-170BB6CEC0C2}" srcOrd="1" destOrd="0" presId="urn:microsoft.com/office/officeart/2008/layout/LinedList"/>
    <dgm:cxn modelId="{3A85265A-23FE-45F0-A4D9-09B8FBD4B908}" type="presParOf" srcId="{4A7C8FD7-C72F-44AE-A77A-170BB6CEC0C2}" destId="{A01B96C8-436A-44A4-A6C5-B65979F6E012}" srcOrd="0" destOrd="0" presId="urn:microsoft.com/office/officeart/2008/layout/LinedList"/>
    <dgm:cxn modelId="{9F72993B-691E-48DC-8092-A4D02946D4AA}" type="presParOf" srcId="{4A7C8FD7-C72F-44AE-A77A-170BB6CEC0C2}" destId="{0973B7D7-B381-4EF3-8CF8-88A711BB27AC}" srcOrd="1" destOrd="0" presId="urn:microsoft.com/office/officeart/2008/layout/LinedList"/>
    <dgm:cxn modelId="{A9A1A12D-D882-4A13-BC52-8289973C4A32}" type="presParOf" srcId="{675F89F9-D814-4C2B-B7FC-AB8E8016D9D4}" destId="{3C71434A-BEA8-4F8B-B49A-9EBD8F79178F}" srcOrd="2" destOrd="0" presId="urn:microsoft.com/office/officeart/2008/layout/LinedList"/>
    <dgm:cxn modelId="{B40BA0FC-5A5C-4749-9C54-838043CD5E9B}" type="presParOf" srcId="{675F89F9-D814-4C2B-B7FC-AB8E8016D9D4}" destId="{82DD2047-5E97-4383-965F-453700DB7EF0}" srcOrd="3" destOrd="0" presId="urn:microsoft.com/office/officeart/2008/layout/LinedList"/>
    <dgm:cxn modelId="{00D604C8-CD74-43C4-AFCA-FEBEA23AD205}" type="presParOf" srcId="{82DD2047-5E97-4383-965F-453700DB7EF0}" destId="{3BD3911B-4AC2-4A46-BD73-2A4E04437268}" srcOrd="0" destOrd="0" presId="urn:microsoft.com/office/officeart/2008/layout/LinedList"/>
    <dgm:cxn modelId="{1A86DA4C-A99D-4502-899B-69A7F18F4AFE}" type="presParOf" srcId="{82DD2047-5E97-4383-965F-453700DB7EF0}" destId="{8CBED8CF-9969-4E0F-996D-DDACD75C570F}" srcOrd="1" destOrd="0" presId="urn:microsoft.com/office/officeart/2008/layout/LinedList"/>
    <dgm:cxn modelId="{ECCA87A3-3D82-4ECA-98AC-71E48CD07858}" type="presParOf" srcId="{675F89F9-D814-4C2B-B7FC-AB8E8016D9D4}" destId="{597661BF-6CB3-4A47-8E70-FB4982D6A19A}" srcOrd="4" destOrd="0" presId="urn:microsoft.com/office/officeart/2008/layout/LinedList"/>
    <dgm:cxn modelId="{0AE5BBA9-6650-4EF5-98CE-B12269563FEF}" type="presParOf" srcId="{675F89F9-D814-4C2B-B7FC-AB8E8016D9D4}" destId="{F92C84BF-88A5-4882-A949-E7BC34D11575}" srcOrd="5" destOrd="0" presId="urn:microsoft.com/office/officeart/2008/layout/LinedList"/>
    <dgm:cxn modelId="{E0256522-E2D7-41BB-AD41-C9807376F6DF}" type="presParOf" srcId="{F92C84BF-88A5-4882-A949-E7BC34D11575}" destId="{33A4D19F-D24C-453B-A584-369B90687007}" srcOrd="0" destOrd="0" presId="urn:microsoft.com/office/officeart/2008/layout/LinedList"/>
    <dgm:cxn modelId="{89D6F3E2-AF98-4BCF-9D61-251D2743F0EB}" type="presParOf" srcId="{F92C84BF-88A5-4882-A949-E7BC34D11575}" destId="{DF07D118-C917-4437-BA83-BC0D85AC544D}" srcOrd="1" destOrd="0" presId="urn:microsoft.com/office/officeart/2008/layout/LinedList"/>
    <dgm:cxn modelId="{BA241AD4-4468-474E-88AD-E484A7F03F87}" type="presParOf" srcId="{675F89F9-D814-4C2B-B7FC-AB8E8016D9D4}" destId="{123E6C36-C290-461E-B797-47671AB4C871}" srcOrd="6" destOrd="0" presId="urn:microsoft.com/office/officeart/2008/layout/LinedList"/>
    <dgm:cxn modelId="{5448C7E3-D081-4C00-B2C9-E85F4FCEF387}" type="presParOf" srcId="{675F89F9-D814-4C2B-B7FC-AB8E8016D9D4}" destId="{7462E0C0-5D31-42AE-8F99-6D1623F9060E}" srcOrd="7" destOrd="0" presId="urn:microsoft.com/office/officeart/2008/layout/LinedList"/>
    <dgm:cxn modelId="{0E4A4372-969C-49A1-ABA9-1E08E58DC1C1}" type="presParOf" srcId="{7462E0C0-5D31-42AE-8F99-6D1623F9060E}" destId="{075040EC-A59D-4A91-BFDF-3C18A3781BDD}" srcOrd="0" destOrd="0" presId="urn:microsoft.com/office/officeart/2008/layout/LinedList"/>
    <dgm:cxn modelId="{99B7356A-8EA8-4533-9A5B-657BD5FFF19F}" type="presParOf" srcId="{7462E0C0-5D31-42AE-8F99-6D1623F9060E}" destId="{34CBEB80-3D0D-49CD-9109-E187018DE943}" srcOrd="1" destOrd="0" presId="urn:microsoft.com/office/officeart/2008/layout/LinedList"/>
    <dgm:cxn modelId="{C51A900C-A9F0-4244-BF5B-02DC42DFAAB8}" type="presParOf" srcId="{675F89F9-D814-4C2B-B7FC-AB8E8016D9D4}" destId="{06E5694E-14C4-4FBC-9822-412AB9D23B15}" srcOrd="8" destOrd="0" presId="urn:microsoft.com/office/officeart/2008/layout/LinedList"/>
    <dgm:cxn modelId="{D76CAA80-C655-479B-9C1C-BE4D99453EE6}" type="presParOf" srcId="{675F89F9-D814-4C2B-B7FC-AB8E8016D9D4}" destId="{5D05C172-EDCE-44A8-B5C9-9B654755A56D}" srcOrd="9" destOrd="0" presId="urn:microsoft.com/office/officeart/2008/layout/LinedList"/>
    <dgm:cxn modelId="{7DF03B29-FCA8-4ACB-96FF-65DD4EE09BDB}" type="presParOf" srcId="{5D05C172-EDCE-44A8-B5C9-9B654755A56D}" destId="{A0CCAA48-C5BC-4614-9C7F-B5B565096851}" srcOrd="0" destOrd="0" presId="urn:microsoft.com/office/officeart/2008/layout/LinedList"/>
    <dgm:cxn modelId="{73C433C8-380E-42CE-9B25-6E1617B93605}" type="presParOf" srcId="{5D05C172-EDCE-44A8-B5C9-9B654755A56D}" destId="{1D21ADE8-0AA8-4E40-B41C-D8DDFC633AF5}" srcOrd="1" destOrd="0" presId="urn:microsoft.com/office/officeart/2008/layout/LinedList"/>
    <dgm:cxn modelId="{0DD6525C-E075-47F1-B760-75D12CEAFD8A}" type="presParOf" srcId="{675F89F9-D814-4C2B-B7FC-AB8E8016D9D4}" destId="{AD1C605A-5134-4EB9-B4ED-DE99532FD032}" srcOrd="10" destOrd="0" presId="urn:microsoft.com/office/officeart/2008/layout/LinedList"/>
    <dgm:cxn modelId="{B7945A46-FF58-41D3-8E24-0C46410A48EC}" type="presParOf" srcId="{675F89F9-D814-4C2B-B7FC-AB8E8016D9D4}" destId="{6F455A47-FF12-4E1A-9335-4382CE9CE3AC}" srcOrd="11" destOrd="0" presId="urn:microsoft.com/office/officeart/2008/layout/LinedList"/>
    <dgm:cxn modelId="{DAA49194-A450-40B8-AA15-A1B186AB4E73}" type="presParOf" srcId="{6F455A47-FF12-4E1A-9335-4382CE9CE3AC}" destId="{F7A69812-0925-44D6-82E0-E36ED9B25132}" srcOrd="0" destOrd="0" presId="urn:microsoft.com/office/officeart/2008/layout/LinedList"/>
    <dgm:cxn modelId="{6955134E-59AC-4920-A5AC-E87688A5118A}" type="presParOf" srcId="{6F455A47-FF12-4E1A-9335-4382CE9CE3AC}" destId="{DE9D667B-DA76-414F-8954-634C5847FA1A}" srcOrd="1" destOrd="0" presId="urn:microsoft.com/office/officeart/2008/layout/LinedList"/>
    <dgm:cxn modelId="{48C722FD-B179-4563-9D32-7F853DB96B68}" type="presParOf" srcId="{675F89F9-D814-4C2B-B7FC-AB8E8016D9D4}" destId="{90800CEC-DF3F-46C1-ACFC-0937085DFE7A}" srcOrd="12" destOrd="0" presId="urn:microsoft.com/office/officeart/2008/layout/LinedList"/>
    <dgm:cxn modelId="{E667E3A8-DEFF-4F98-B832-94BE4E73BC8F}" type="presParOf" srcId="{675F89F9-D814-4C2B-B7FC-AB8E8016D9D4}" destId="{EAE717C7-1B6A-4CB7-8FD1-03DD39766CCF}" srcOrd="13" destOrd="0" presId="urn:microsoft.com/office/officeart/2008/layout/LinedList"/>
    <dgm:cxn modelId="{1FF5FF93-F3B8-46BE-942E-7321A5A97869}" type="presParOf" srcId="{EAE717C7-1B6A-4CB7-8FD1-03DD39766CCF}" destId="{AC30C96D-71D9-40B5-8040-526BDB15E0EF}" srcOrd="0" destOrd="0" presId="urn:microsoft.com/office/officeart/2008/layout/LinedList"/>
    <dgm:cxn modelId="{4881FCD7-DD5E-481C-8605-11E0D6358DFA}" type="presParOf" srcId="{EAE717C7-1B6A-4CB7-8FD1-03DD39766CCF}" destId="{FBBB329A-2DD3-4455-9F8E-D46D1DD49A6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18698F-55D4-48D3-8361-79CF3670F519}">
      <dsp:nvSpPr>
        <dsp:cNvPr id="0" name=""/>
        <dsp:cNvSpPr/>
      </dsp:nvSpPr>
      <dsp:spPr>
        <a:xfrm>
          <a:off x="0" y="443"/>
          <a:ext cx="4709345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01B96C8-436A-44A4-A6C5-B65979F6E012}">
      <dsp:nvSpPr>
        <dsp:cNvPr id="0" name=""/>
        <dsp:cNvSpPr/>
      </dsp:nvSpPr>
      <dsp:spPr>
        <a:xfrm>
          <a:off x="0" y="443"/>
          <a:ext cx="4709345" cy="51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1. </a:t>
          </a:r>
          <a:r>
            <a:rPr lang="zh-CN" sz="1000" kern="1200"/>
            <a:t>创建一个新的</a:t>
          </a:r>
          <a:r>
            <a:rPr lang="en-US" sz="1000" kern="1200"/>
            <a:t>2D</a:t>
          </a:r>
          <a:r>
            <a:rPr lang="zh-CN" sz="1000" kern="1200"/>
            <a:t>项目，并向场景中添加</a:t>
          </a:r>
          <a:r>
            <a:rPr lang="en-US" sz="1000" kern="1200"/>
            <a:t>Sprite</a:t>
          </a:r>
          <a:r>
            <a:rPr lang="zh-CN" sz="1000" kern="1200"/>
            <a:t>对象作为动画角色。</a:t>
          </a:r>
          <a:endParaRPr lang="en-US" sz="1000" kern="1200"/>
        </a:p>
      </dsp:txBody>
      <dsp:txXfrm>
        <a:off x="0" y="443"/>
        <a:ext cx="4709345" cy="518800"/>
      </dsp:txXfrm>
    </dsp:sp>
    <dsp:sp modelId="{3C71434A-BEA8-4F8B-B49A-9EBD8F79178F}">
      <dsp:nvSpPr>
        <dsp:cNvPr id="0" name=""/>
        <dsp:cNvSpPr/>
      </dsp:nvSpPr>
      <dsp:spPr>
        <a:xfrm>
          <a:off x="0" y="519244"/>
          <a:ext cx="4709345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BD3911B-4AC2-4A46-BD73-2A4E04437268}">
      <dsp:nvSpPr>
        <dsp:cNvPr id="0" name=""/>
        <dsp:cNvSpPr/>
      </dsp:nvSpPr>
      <dsp:spPr>
        <a:xfrm>
          <a:off x="0" y="519244"/>
          <a:ext cx="4709345" cy="51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2. </a:t>
          </a:r>
          <a:r>
            <a:rPr lang="zh-CN" sz="1000" kern="1200"/>
            <a:t>在</a:t>
          </a:r>
          <a:r>
            <a:rPr lang="en-US" sz="1000" kern="1200"/>
            <a:t>Hierarchy</a:t>
          </a:r>
          <a:r>
            <a:rPr lang="zh-CN" sz="1000" kern="1200"/>
            <a:t>面板中选择</a:t>
          </a:r>
          <a:r>
            <a:rPr lang="en-US" sz="1000" kern="1200"/>
            <a:t>Sprite</a:t>
          </a:r>
          <a:r>
            <a:rPr lang="zh-CN" sz="1000" kern="1200"/>
            <a:t>对象，并在</a:t>
          </a:r>
          <a:r>
            <a:rPr lang="en-US" sz="1000" kern="1200"/>
            <a:t>Inspector</a:t>
          </a:r>
          <a:r>
            <a:rPr lang="zh-CN" sz="1000" kern="1200"/>
            <a:t>面板中设置</a:t>
          </a:r>
          <a:r>
            <a:rPr lang="en-US" sz="1000" kern="1200"/>
            <a:t>Sprite</a:t>
          </a:r>
          <a:r>
            <a:rPr lang="zh-CN" sz="1000" kern="1200"/>
            <a:t>的属性（例如位置，大小，颜色等）。</a:t>
          </a:r>
          <a:endParaRPr lang="en-US" sz="1000" kern="1200"/>
        </a:p>
      </dsp:txBody>
      <dsp:txXfrm>
        <a:off x="0" y="519244"/>
        <a:ext cx="4709345" cy="518800"/>
      </dsp:txXfrm>
    </dsp:sp>
    <dsp:sp modelId="{597661BF-6CB3-4A47-8E70-FB4982D6A19A}">
      <dsp:nvSpPr>
        <dsp:cNvPr id="0" name=""/>
        <dsp:cNvSpPr/>
      </dsp:nvSpPr>
      <dsp:spPr>
        <a:xfrm>
          <a:off x="0" y="1038045"/>
          <a:ext cx="4709345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3A4D19F-D24C-453B-A584-369B90687007}">
      <dsp:nvSpPr>
        <dsp:cNvPr id="0" name=""/>
        <dsp:cNvSpPr/>
      </dsp:nvSpPr>
      <dsp:spPr>
        <a:xfrm>
          <a:off x="0" y="1038045"/>
          <a:ext cx="4709345" cy="51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3. </a:t>
          </a:r>
          <a:r>
            <a:rPr lang="zh-CN" sz="1000" kern="1200"/>
            <a:t>在项目窗口中右键单击，选择创建</a:t>
          </a:r>
          <a:r>
            <a:rPr lang="en-US" sz="1000" kern="1200"/>
            <a:t>-&gt;Timeline</a:t>
          </a:r>
          <a:r>
            <a:rPr lang="zh-CN" sz="1000" kern="1200"/>
            <a:t>，创建一个新的</a:t>
          </a:r>
          <a:r>
            <a:rPr lang="en-US" sz="1000" kern="1200"/>
            <a:t>Timeline</a:t>
          </a:r>
          <a:r>
            <a:rPr lang="zh-CN" sz="1000" kern="1200"/>
            <a:t>对象。</a:t>
          </a:r>
          <a:endParaRPr lang="en-US" sz="1000" kern="1200"/>
        </a:p>
      </dsp:txBody>
      <dsp:txXfrm>
        <a:off x="0" y="1038045"/>
        <a:ext cx="4709345" cy="518800"/>
      </dsp:txXfrm>
    </dsp:sp>
    <dsp:sp modelId="{123E6C36-C290-461E-B797-47671AB4C871}">
      <dsp:nvSpPr>
        <dsp:cNvPr id="0" name=""/>
        <dsp:cNvSpPr/>
      </dsp:nvSpPr>
      <dsp:spPr>
        <a:xfrm>
          <a:off x="0" y="1556846"/>
          <a:ext cx="4709345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75040EC-A59D-4A91-BFDF-3C18A3781BDD}">
      <dsp:nvSpPr>
        <dsp:cNvPr id="0" name=""/>
        <dsp:cNvSpPr/>
      </dsp:nvSpPr>
      <dsp:spPr>
        <a:xfrm>
          <a:off x="0" y="1556846"/>
          <a:ext cx="4709345" cy="51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4. </a:t>
          </a:r>
          <a:r>
            <a:rPr lang="zh-CN" sz="1000" kern="1200"/>
            <a:t>将</a:t>
          </a:r>
          <a:r>
            <a:rPr lang="en-US" sz="1000" kern="1200"/>
            <a:t>Sprite</a:t>
          </a:r>
          <a:r>
            <a:rPr lang="zh-CN" sz="1000" kern="1200"/>
            <a:t>对象拖放到</a:t>
          </a:r>
          <a:r>
            <a:rPr lang="en-US" sz="1000" kern="1200"/>
            <a:t>Timeline</a:t>
          </a:r>
          <a:r>
            <a:rPr lang="zh-CN" sz="1000" kern="1200"/>
            <a:t>的轨道中，该轨道上将出现一个新的剪辑。</a:t>
          </a:r>
          <a:endParaRPr lang="en-US" sz="1000" kern="1200"/>
        </a:p>
      </dsp:txBody>
      <dsp:txXfrm>
        <a:off x="0" y="1556846"/>
        <a:ext cx="4709345" cy="518800"/>
      </dsp:txXfrm>
    </dsp:sp>
    <dsp:sp modelId="{06E5694E-14C4-4FBC-9822-412AB9D23B15}">
      <dsp:nvSpPr>
        <dsp:cNvPr id="0" name=""/>
        <dsp:cNvSpPr/>
      </dsp:nvSpPr>
      <dsp:spPr>
        <a:xfrm>
          <a:off x="0" y="2075646"/>
          <a:ext cx="4709345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0CCAA48-C5BC-4614-9C7F-B5B565096851}">
      <dsp:nvSpPr>
        <dsp:cNvPr id="0" name=""/>
        <dsp:cNvSpPr/>
      </dsp:nvSpPr>
      <dsp:spPr>
        <a:xfrm>
          <a:off x="0" y="2075646"/>
          <a:ext cx="4709345" cy="51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5. </a:t>
          </a:r>
          <a:r>
            <a:rPr lang="zh-CN" sz="1000" kern="1200"/>
            <a:t>在剪辑中编辑</a:t>
          </a:r>
          <a:r>
            <a:rPr lang="en-US" sz="1000" kern="1200"/>
            <a:t>Sprite</a:t>
          </a:r>
          <a:r>
            <a:rPr lang="zh-CN" sz="1000" kern="1200"/>
            <a:t>的属性，例如位置，大小，颜色等。我们还可以添加关键帧来创建动画。</a:t>
          </a:r>
          <a:endParaRPr lang="en-US" sz="1000" kern="1200"/>
        </a:p>
      </dsp:txBody>
      <dsp:txXfrm>
        <a:off x="0" y="2075646"/>
        <a:ext cx="4709345" cy="518800"/>
      </dsp:txXfrm>
    </dsp:sp>
    <dsp:sp modelId="{AD1C605A-5134-4EB9-B4ED-DE99532FD032}">
      <dsp:nvSpPr>
        <dsp:cNvPr id="0" name=""/>
        <dsp:cNvSpPr/>
      </dsp:nvSpPr>
      <dsp:spPr>
        <a:xfrm>
          <a:off x="0" y="2594447"/>
          <a:ext cx="4709345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A69812-0925-44D6-82E0-E36ED9B25132}">
      <dsp:nvSpPr>
        <dsp:cNvPr id="0" name=""/>
        <dsp:cNvSpPr/>
      </dsp:nvSpPr>
      <dsp:spPr>
        <a:xfrm>
          <a:off x="0" y="2594447"/>
          <a:ext cx="4709345" cy="51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6. </a:t>
          </a:r>
          <a:r>
            <a:rPr lang="zh-CN" sz="1000" kern="1200"/>
            <a:t>按下空格键预览动画，如果需要可以对动画进行调整。</a:t>
          </a:r>
          <a:endParaRPr lang="en-US" sz="1000" kern="1200"/>
        </a:p>
      </dsp:txBody>
      <dsp:txXfrm>
        <a:off x="0" y="2594447"/>
        <a:ext cx="4709345" cy="518800"/>
      </dsp:txXfrm>
    </dsp:sp>
    <dsp:sp modelId="{90800CEC-DF3F-46C1-ACFC-0937085DFE7A}">
      <dsp:nvSpPr>
        <dsp:cNvPr id="0" name=""/>
        <dsp:cNvSpPr/>
      </dsp:nvSpPr>
      <dsp:spPr>
        <a:xfrm>
          <a:off x="0" y="3113248"/>
          <a:ext cx="4709345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C30C96D-71D9-40B5-8040-526BDB15E0EF}">
      <dsp:nvSpPr>
        <dsp:cNvPr id="0" name=""/>
        <dsp:cNvSpPr/>
      </dsp:nvSpPr>
      <dsp:spPr>
        <a:xfrm>
          <a:off x="0" y="3113248"/>
          <a:ext cx="4709345" cy="51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7. </a:t>
          </a:r>
          <a:r>
            <a:rPr lang="zh-CN" sz="1000" kern="1200"/>
            <a:t>将动画剪辑拖到</a:t>
          </a:r>
          <a:r>
            <a:rPr lang="en-US" sz="1000" kern="1200"/>
            <a:t>Hierarchy</a:t>
          </a:r>
          <a:r>
            <a:rPr lang="zh-CN" sz="1000" kern="1200"/>
            <a:t>中，该角色将随着动画播放而移动。</a:t>
          </a:r>
          <a:endParaRPr lang="en-US" sz="1000" kern="1200"/>
        </a:p>
      </dsp:txBody>
      <dsp:txXfrm>
        <a:off x="0" y="3113248"/>
        <a:ext cx="4709345" cy="518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HarmonyOS Sans SC Medium" panose="00000600000000000000" charset="-122"/>
              <a:ea typeface="HarmonyOS Sans SC Medium" panose="00000600000000000000" charset="-122"/>
              <a:cs typeface="Arial" panose="020B0604020202020204" pitchFamily="3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HarmonyOS Sans SC Medium" panose="00000600000000000000" charset="-122"/>
              </a:rPr>
              <a:t>2023/4/24</a:t>
            </a:fld>
            <a:endParaRPr lang="zh-CN" altLang="en-US">
              <a:latin typeface="HarmonyOS Sans SC Medium" panose="000006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HarmonyOS Sans SC Medium" panose="00000600000000000000" charset="-122"/>
              <a:ea typeface="HarmonyOS Sans SC Medium" panose="00000600000000000000" charset="-122"/>
              <a:cs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HarmonyOS Sans SC Medium" panose="00000600000000000000" charset="-122"/>
              </a:rPr>
              <a:t>‹#›</a:t>
            </a:fld>
            <a:endParaRPr lang="zh-CN" altLang="en-US">
              <a:latin typeface="HarmonyOS Sans SC Medium" panose="000006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armonyOS Sans SC Medium" panose="00000600000000000000" charset="-122"/>
                <a:ea typeface="HarmonyOS Sans SC Medium" panose="00000600000000000000" charset="-122"/>
                <a:cs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armonyOS Sans SC Medium" panose="00000600000000000000" charset="-122"/>
                <a:ea typeface="HarmonyOS Sans SC Medium" panose="00000600000000000000" charset="-122"/>
                <a:cs typeface="Arial" panose="020B0604020202020204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armonyOS Sans SC Medium" panose="00000600000000000000" charset="-122"/>
                <a:ea typeface="HarmonyOS Sans SC Medium" panose="00000600000000000000" charset="-122"/>
                <a:cs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armonyOS Sans SC Medium" panose="00000600000000000000" charset="-122"/>
                <a:ea typeface="HarmonyOS Sans SC Medium" panose="00000600000000000000" charset="-122"/>
                <a:cs typeface="Arial" panose="020B0604020202020204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HarmonyOS Sans SC Medium" panose="00000600000000000000" charset="-122"/>
        <a:ea typeface="HarmonyOS Sans SC Medium" panose="00000600000000000000" charset="-122"/>
        <a:cs typeface="Arial" panose="020B0604020202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HarmonyOS Sans SC Medium" panose="00000600000000000000" charset="-122"/>
        <a:ea typeface="HarmonyOS Sans SC Medium" panose="00000600000000000000" charset="-122"/>
        <a:cs typeface="Arial" panose="020B060402020202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HarmonyOS Sans SC Medium" panose="00000600000000000000" charset="-122"/>
        <a:ea typeface="HarmonyOS Sans SC Medium" panose="00000600000000000000" charset="-122"/>
        <a:cs typeface="Arial" panose="020B060402020202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HarmonyOS Sans SC Medium" panose="00000600000000000000" charset="-122"/>
        <a:ea typeface="HarmonyOS Sans SC Medium" panose="00000600000000000000" charset="-122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HarmonyOS Sans SC Medium" panose="00000600000000000000" charset="-122"/>
        <a:ea typeface="HarmonyOS Sans SC Medium" panose="00000600000000000000" charset="-122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498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090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1437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35938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843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2385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3844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930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263DB197-84B0-484E-9C0F-88358ECCB797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263DB197-84B0-484E-9C0F-88358ECCB797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263DB197-84B0-484E-9C0F-88358ECCB797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HarmonyOS Sans SC Medium" panose="000006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cs typeface="HarmonyOS Sans SC Medium" panose="00000600000000000000" charset="-122"/>
              </a:defRPr>
            </a:lvl1pPr>
            <a:lvl2pPr>
              <a:defRPr>
                <a:cs typeface="HarmonyOS Sans SC Medium" panose="00000600000000000000" charset="-122"/>
              </a:defRPr>
            </a:lvl2pPr>
            <a:lvl3pPr>
              <a:defRPr>
                <a:cs typeface="HarmonyOS Sans SC Medium" panose="00000600000000000000" charset="-122"/>
              </a:defRPr>
            </a:lvl3pPr>
            <a:lvl4pPr>
              <a:defRPr>
                <a:cs typeface="HarmonyOS Sans SC Medium" panose="00000600000000000000" charset="-122"/>
              </a:defRPr>
            </a:lvl4pPr>
            <a:lvl5pPr>
              <a:defRPr>
                <a:cs typeface="HarmonyOS Sans SC Medium" panose="00000600000000000000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HarmonyOS Sans SC Medium" panose="00000600000000000000" charset="-122"/>
              </a:defRPr>
            </a:lvl1pPr>
          </a:lstStyle>
          <a:p>
            <a:fld id="{82F288E0-7875-42C4-84C8-98DBBD3BF4D2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HarmonyOS Sans SC Medium" panose="0000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HarmonyOS Sans SC Medium" panose="00000600000000000000" charset="-122"/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pitchFamily="2" charset="2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5" Type="http://schemas.openxmlformats.org/officeDocument/2006/relationships/image" Target="../media/image11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video" Target="../media/media1.mp4"/><Relationship Id="rId7" Type="http://schemas.openxmlformats.org/officeDocument/2006/relationships/image" Target="../media/image12.jpg"/><Relationship Id="rId2" Type="http://schemas.microsoft.com/office/2007/relationships/media" Target="../media/media1.mp4"/><Relationship Id="rId1" Type="http://schemas.openxmlformats.org/officeDocument/2006/relationships/tags" Target="../tags/tag12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video" Target="../media/media2.mp4"/><Relationship Id="rId7" Type="http://schemas.openxmlformats.org/officeDocument/2006/relationships/image" Target="../media/image14.jpg"/><Relationship Id="rId2" Type="http://schemas.microsoft.com/office/2007/relationships/media" Target="../media/media2.mp4"/><Relationship Id="rId1" Type="http://schemas.openxmlformats.org/officeDocument/2006/relationships/tags" Target="../tags/tag13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4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5" Type="http://schemas.openxmlformats.org/officeDocument/2006/relationships/image" Target="../media/image9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5" Type="http://schemas.openxmlformats.org/officeDocument/2006/relationships/image" Target="../media/image10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5" Type="http://schemas.openxmlformats.org/officeDocument/2006/relationships/image" Target="../media/image10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02985" y="1184275"/>
            <a:ext cx="54927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思源宋体 CN Heavy" charset="-122"/>
                <a:ea typeface="思源宋体 CN Heavy" charset="-122"/>
                <a:cs typeface="HarmonyOS Sans SC Medium" panose="00000600000000000000" charset="-122"/>
              </a:rPr>
              <a:t>Eric</a:t>
            </a:r>
            <a:endParaRPr lang="zh-CN" altLang="en-US" sz="6600" dirty="0">
              <a:solidFill>
                <a:schemeClr val="bg1"/>
              </a:solidFill>
              <a:latin typeface="思源宋体 CN Heavy" charset="-122"/>
              <a:ea typeface="思源宋体 CN Heavy" charset="-122"/>
              <a:cs typeface="HarmonyOS Sans SC Medium" panose="00000600000000000000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0860833" y="4806509"/>
            <a:ext cx="1154001" cy="1734431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高建伟</a:t>
            </a:r>
            <a:endParaRPr lang="en-US" altLang="zh-CN" dirty="0">
              <a:solidFill>
                <a:srgbClr val="2A1D26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陈思危</a:t>
            </a:r>
            <a:endParaRPr lang="en-US" altLang="zh-CN" dirty="0">
              <a:solidFill>
                <a:srgbClr val="2A1D26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陈豪哲</a:t>
            </a:r>
            <a:endParaRPr lang="en-US" altLang="zh-CN" dirty="0">
              <a:solidFill>
                <a:srgbClr val="2A1D26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韩宗典</a:t>
            </a:r>
            <a:endParaRPr lang="en-US" altLang="zh-CN" dirty="0">
              <a:solidFill>
                <a:srgbClr val="2A1D26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勾思懿</a:t>
            </a:r>
            <a:endParaRPr lang="en-US" altLang="zh-CN" dirty="0">
              <a:solidFill>
                <a:srgbClr val="2A1D26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algn="ctr"/>
            <a:r>
              <a:rPr lang="zh-CN" altLang="en-US" dirty="0">
                <a:solidFill>
                  <a:srgbClr val="2A1D26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宁雪怡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194425" y="2360295"/>
            <a:ext cx="3558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accent4">
                    <a:lumMod val="20000"/>
                    <a:lumOff val="80000"/>
                  </a:schemeClr>
                </a:solidFill>
                <a:latin typeface="思源宋体 CN Heavy" charset="-122"/>
                <a:ea typeface="思源宋体 CN Heavy" charset="-122"/>
                <a:cs typeface="思源宋体 CN Heavy" charset="-122"/>
                <a:sym typeface="+mn-ea"/>
              </a:rPr>
              <a:t>系统设计方案</a:t>
            </a:r>
            <a:endParaRPr lang="en-US" altLang="zh-CN" sz="4000" dirty="0">
              <a:solidFill>
                <a:schemeClr val="accent4">
                  <a:lumMod val="20000"/>
                  <a:lumOff val="80000"/>
                </a:schemeClr>
              </a:solidFill>
              <a:latin typeface="思源宋体 CN Heavy" charset="-122"/>
              <a:ea typeface="思源宋体 CN Heavy" charset="-122"/>
              <a:cs typeface="思源宋体 CN Heavy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9550" y="903421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地图探索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图片 1" descr="图示&#10;&#10;描述已自动生成">
            <a:extLst>
              <a:ext uri="{FF2B5EF4-FFF2-40B4-BE49-F238E27FC236}">
                <a16:creationId xmlns:a16="http://schemas.microsoft.com/office/drawing/2014/main" id="{A4FB8C7E-5FB3-D09C-8552-6AE7DB49C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961" y="1554931"/>
            <a:ext cx="11656807" cy="4595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94696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9550" y="903421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怪物功能流程图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图示, 工程绘图&#10;&#10;描述已自动生成">
            <a:extLst>
              <a:ext uri="{FF2B5EF4-FFF2-40B4-BE49-F238E27FC236}">
                <a16:creationId xmlns:a16="http://schemas.microsoft.com/office/drawing/2014/main" id="{BFB2385B-8D05-3BAC-7766-6AEE1E9F8A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5" y="1118420"/>
            <a:ext cx="6923698" cy="5536155"/>
          </a:xfrm>
          <a:prstGeom prst="rect">
            <a:avLst/>
          </a:prstGeom>
        </p:spPr>
      </p:pic>
      <p:pic>
        <p:nvPicPr>
          <p:cNvPr id="7" name="屏幕录制 6">
            <a:hlinkClick r:id="" action="ppaction://media"/>
            <a:extLst>
              <a:ext uri="{FF2B5EF4-FFF2-40B4-BE49-F238E27FC236}">
                <a16:creationId xmlns:a16="http://schemas.microsoft.com/office/drawing/2014/main" id="{97F7BE34-4B4B-CD7C-CD42-D691ECDEC08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121801" y="2798383"/>
            <a:ext cx="4773225" cy="232422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9538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9550" y="903421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怪物功能流程图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 descr="图示&#10;&#10;描述已自动生成">
            <a:extLst>
              <a:ext uri="{FF2B5EF4-FFF2-40B4-BE49-F238E27FC236}">
                <a16:creationId xmlns:a16="http://schemas.microsoft.com/office/drawing/2014/main" id="{2A5A0159-B350-2BEB-8F30-AAEF2D3D62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5" y="969645"/>
            <a:ext cx="7127008" cy="5461819"/>
          </a:xfrm>
          <a:prstGeom prst="rect">
            <a:avLst/>
          </a:prstGeom>
        </p:spPr>
      </p:pic>
      <p:pic>
        <p:nvPicPr>
          <p:cNvPr id="8" name="屏幕录制 7">
            <a:hlinkClick r:id="" action="ppaction://media"/>
            <a:extLst>
              <a:ext uri="{FF2B5EF4-FFF2-40B4-BE49-F238E27FC236}">
                <a16:creationId xmlns:a16="http://schemas.microsoft.com/office/drawing/2014/main" id="{4836F0F3-AD31-3FEA-CD83-110446D429B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54606" y="1381643"/>
            <a:ext cx="4060620" cy="48347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4387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2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038" name="Rectangle 1037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9" name="Rectangle 1038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E815DC4-4396-7F8A-4916-BE7F1B2B3945}"/>
              </a:ext>
            </a:extLst>
          </p:cNvPr>
          <p:cNvSpPr txBox="1"/>
          <p:nvPr/>
        </p:nvSpPr>
        <p:spPr>
          <a:xfrm>
            <a:off x="6593917" y="847827"/>
            <a:ext cx="4709345" cy="11695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tabLst>
                <a:tab pos="365760" algn="l"/>
              </a:tabLst>
            </a:pPr>
            <a:r>
              <a:rPr lang="zh-CN" altLang="en-US" sz="4000" b="1" dirty="0">
                <a:effectLst/>
                <a:latin typeface="+mj-lt"/>
                <a:ea typeface="+mj-ea"/>
                <a:cs typeface="+mj-cs"/>
              </a:rPr>
              <a:t>动画功能流程图</a:t>
            </a:r>
            <a:endParaRPr lang="en-US" altLang="zh-CN" sz="4000" b="1" dirty="0">
              <a:effectLst/>
              <a:latin typeface="+mj-lt"/>
              <a:ea typeface="+mj-ea"/>
              <a:cs typeface="+mj-cs"/>
            </a:endParaRPr>
          </a:p>
        </p:txBody>
      </p:sp>
      <p:pic>
        <p:nvPicPr>
          <p:cNvPr id="1026" name="图片 22">
            <a:extLst>
              <a:ext uri="{FF2B5EF4-FFF2-40B4-BE49-F238E27FC236}">
                <a16:creationId xmlns:a16="http://schemas.microsoft.com/office/drawing/2014/main" id="{D77B6FDE-E9A6-4C38-D158-69C0F69D20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99"/>
          <a:stretch/>
        </p:blipFill>
        <p:spPr bwMode="auto">
          <a:xfrm>
            <a:off x="914401" y="847827"/>
            <a:ext cx="4929098" cy="5289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43" name="Rectangle 1042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30" name="文本框 3">
            <a:extLst>
              <a:ext uri="{FF2B5EF4-FFF2-40B4-BE49-F238E27FC236}">
                <a16:creationId xmlns:a16="http://schemas.microsoft.com/office/drawing/2014/main" id="{75B2B20C-CBAC-0D0F-6D14-E66F5BDF1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8603014"/>
              </p:ext>
            </p:extLst>
          </p:nvPr>
        </p:nvGraphicFramePr>
        <p:xfrm>
          <a:off x="6595228" y="2508105"/>
          <a:ext cx="4709345" cy="36324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41981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E815DC4-4396-7F8A-4916-BE7F1B2B3945}"/>
              </a:ext>
            </a:extLst>
          </p:cNvPr>
          <p:cNvSpPr txBox="1"/>
          <p:nvPr/>
        </p:nvSpPr>
        <p:spPr>
          <a:xfrm>
            <a:off x="535665" y="2960716"/>
            <a:ext cx="4864691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tabLst>
                <a:tab pos="365760" algn="l"/>
              </a:tabLst>
            </a:pPr>
            <a:r>
              <a:rPr lang="zh-CN" altLang="en-US" sz="54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实现存档功能流程图</a:t>
            </a:r>
            <a:endParaRPr lang="en-US" altLang="zh-CN" sz="5400" b="1" kern="1200" dirty="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grpSp>
        <p:nvGrpSpPr>
          <p:cNvPr id="2057" name="Group 205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058" name="Rectangle 205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9" name="Rectangle 205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0" name="Rectangle 205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62" name="Rectangle 2061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4" name="Rectangle 206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图片 24">
            <a:extLst>
              <a:ext uri="{FF2B5EF4-FFF2-40B4-BE49-F238E27FC236}">
                <a16:creationId xmlns:a16="http://schemas.microsoft.com/office/drawing/2014/main" id="{0A106F66-A07A-A0EA-BF23-3DDFF0ECA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71262" y="666728"/>
            <a:ext cx="5438461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99467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架构设计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88230" y="3369310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Architecture design</a:t>
            </a:r>
            <a:endParaRPr lang="zh-CN" altLang="en-US" sz="1400" dirty="0">
              <a:solidFill>
                <a:schemeClr val="bg1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461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rgbClr val="471C34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03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5972994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8" name="Rectangle 4102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10" name="Freeform: Shape 4104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107" name="Freeform: Shape 4106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F78B4B1-D784-4608-37E0-50B5C92E6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zh-CN" altLang="en-US" sz="2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系统组件图</a:t>
            </a:r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11" name="Rectangle 411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4409603-088A-9220-62DF-E24FB18AD194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effectLst/>
              </a:rPr>
              <a:t>Art</a:t>
            </a:r>
            <a:r>
              <a:rPr lang="zh-CN" altLang="en-US" sz="1400" dirty="0">
                <a:effectLst/>
              </a:rPr>
              <a:t>部分包含美术资源，以及动画效果（如射击，运动等）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effectLst/>
              </a:rPr>
              <a:t>Audio</a:t>
            </a:r>
            <a:r>
              <a:rPr lang="zh-CN" altLang="en-US" sz="1400" dirty="0">
                <a:effectLst/>
              </a:rPr>
              <a:t>部分包括各种音效（环境，武器） 和配乐。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effectLst/>
              </a:rPr>
              <a:t>Documentation</a:t>
            </a:r>
            <a:r>
              <a:rPr lang="zh-CN" altLang="en-US" sz="1400" dirty="0">
                <a:effectLst/>
              </a:rPr>
              <a:t>包括了文本，对话。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effectLst/>
              </a:rPr>
              <a:t>Prefabs</a:t>
            </a:r>
            <a:r>
              <a:rPr lang="zh-CN" altLang="en-US" sz="1400" dirty="0">
                <a:effectLst/>
              </a:rPr>
              <a:t>中有制作完成的游戏物体，可以添加到场景中，既有敌人主角，也有环境以及可交互物体。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effectLst/>
              </a:rPr>
              <a:t>Scene</a:t>
            </a:r>
            <a:r>
              <a:rPr lang="zh-CN" altLang="en-US" sz="1400" dirty="0">
                <a:effectLst/>
              </a:rPr>
              <a:t>中为场景，各种</a:t>
            </a:r>
            <a:r>
              <a:rPr lang="en-US" altLang="zh-CN" sz="1400" dirty="0">
                <a:effectLst/>
              </a:rPr>
              <a:t>UI</a:t>
            </a:r>
            <a:r>
              <a:rPr lang="zh-CN" altLang="en-US" sz="1400" dirty="0">
                <a:effectLst/>
              </a:rPr>
              <a:t>菜单，关卡场景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effectLst/>
              </a:rPr>
              <a:t>Scripts</a:t>
            </a:r>
            <a:r>
              <a:rPr lang="zh-CN" altLang="en-US" sz="1400" dirty="0">
                <a:effectLst/>
              </a:rPr>
              <a:t>中包含各种脚本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400" dirty="0">
                <a:effectLst/>
              </a:rPr>
              <a:t>Timeline</a:t>
            </a:r>
            <a:r>
              <a:rPr lang="zh-CN" altLang="en-US" sz="1400" dirty="0">
                <a:effectLst/>
              </a:rPr>
              <a:t>为管理剧情的空间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CN" sz="1400" dirty="0"/>
          </a:p>
        </p:txBody>
      </p:sp>
      <p:pic>
        <p:nvPicPr>
          <p:cNvPr id="4098" name="图片 1" descr="屏幕截图 2023-04-08 101530">
            <a:extLst>
              <a:ext uri="{FF2B5EF4-FFF2-40B4-BE49-F238E27FC236}">
                <a16:creationId xmlns:a16="http://schemas.microsoft.com/office/drawing/2014/main" id="{0ABE1492-319F-19B0-BB15-831350A52A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23" r="2563" b="5246"/>
          <a:stretch/>
        </p:blipFill>
        <p:spPr bwMode="auto">
          <a:xfrm>
            <a:off x="4901184" y="1684812"/>
            <a:ext cx="6922008" cy="3588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4991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界面设计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88230" y="3369310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User Interface design</a:t>
            </a:r>
            <a:endParaRPr lang="zh-CN" altLang="en-US" sz="1400" dirty="0">
              <a:solidFill>
                <a:schemeClr val="bg1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461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rgbClr val="471C34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03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476753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30" name="Rectangle 5129">
            <a:extLst>
              <a:ext uri="{FF2B5EF4-FFF2-40B4-BE49-F238E27FC236}">
                <a16:creationId xmlns:a16="http://schemas.microsoft.com/office/drawing/2014/main" id="{0855A890-B60B-4670-9DC2-69DC05015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DF32D81-988E-71F2-7E5C-1EB784372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67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zh-CN" altLang="en-US" sz="3700">
                <a:solidFill>
                  <a:schemeClr val="tx1"/>
                </a:solidFill>
                <a:cs typeface="+mj-cs"/>
              </a:rPr>
              <a:t>界面设计</a:t>
            </a:r>
          </a:p>
        </p:txBody>
      </p:sp>
      <p:sp>
        <p:nvSpPr>
          <p:cNvPr id="5132" name="Rectangle 5131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22480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4" name="Rectangle 5133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042549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36" name="Rectangle 5135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283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图片 5">
            <a:extLst>
              <a:ext uri="{FF2B5EF4-FFF2-40B4-BE49-F238E27FC236}">
                <a16:creationId xmlns:a16="http://schemas.microsoft.com/office/drawing/2014/main" id="{0BEE1389-B7EF-E3ED-FA7F-98A170AC5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54251" y="1108405"/>
            <a:ext cx="3703320" cy="2073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图片 4" descr="新建 Microsoft PowerPoint 演示文稿 - PowerPoint">
            <a:extLst>
              <a:ext uri="{FF2B5EF4-FFF2-40B4-BE49-F238E27FC236}">
                <a16:creationId xmlns:a16="http://schemas.microsoft.com/office/drawing/2014/main" id="{767DDAEE-C2D0-C3E6-E797-8D4B0C9B67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55" t="28783" r="17786" b="13557"/>
          <a:stretch>
            <a:fillRect/>
          </a:stretch>
        </p:blipFill>
        <p:spPr bwMode="auto">
          <a:xfrm>
            <a:off x="7927572" y="1050219"/>
            <a:ext cx="3703320" cy="2190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图片 21">
            <a:extLst>
              <a:ext uri="{FF2B5EF4-FFF2-40B4-BE49-F238E27FC236}">
                <a16:creationId xmlns:a16="http://schemas.microsoft.com/office/drawing/2014/main" id="{0FE11CD9-719D-5895-52F7-FF25D7094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54251" y="3873241"/>
            <a:ext cx="3703320" cy="190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2" name="图片 20">
            <a:extLst>
              <a:ext uri="{FF2B5EF4-FFF2-40B4-BE49-F238E27FC236}">
                <a16:creationId xmlns:a16="http://schemas.microsoft.com/office/drawing/2014/main" id="{D2614010-EC3E-3B5B-5FFE-2DF02F5840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32998" y="3961194"/>
            <a:ext cx="3703320" cy="1731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4370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4572000" y="641985"/>
            <a:ext cx="140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sz="480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目录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513580" y="1623060"/>
            <a:ext cx="152019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>
                <a:ln>
                  <a:noFill/>
                </a:ln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CONTENTS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4545330" y="616585"/>
            <a:ext cx="145542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4545330" y="1530985"/>
            <a:ext cx="145542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稻壳夜秋https://www.docer.com/works?userid=555357443"/>
          <p:cNvSpPr txBox="1"/>
          <p:nvPr/>
        </p:nvSpPr>
        <p:spPr>
          <a:xfrm>
            <a:off x="7912100" y="1130300"/>
            <a:ext cx="3632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简介</a:t>
            </a:r>
          </a:p>
        </p:txBody>
      </p:sp>
      <p:cxnSp>
        <p:nvCxnSpPr>
          <p:cNvPr id="3" name="稻壳夜秋https://www.docer.com/works?userid=555357443"/>
          <p:cNvCxnSpPr/>
          <p:nvPr/>
        </p:nvCxnSpPr>
        <p:spPr>
          <a:xfrm flipH="1">
            <a:off x="7559675" y="10547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7234555" y="8680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1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7559675" y="24771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稻壳夜秋https://www.docer.com/works?userid=555357443"/>
          <p:cNvSpPr txBox="1"/>
          <p:nvPr/>
        </p:nvSpPr>
        <p:spPr>
          <a:xfrm>
            <a:off x="7234555" y="22904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2</a:t>
            </a:r>
          </a:p>
        </p:txBody>
      </p:sp>
      <p:cxnSp>
        <p:nvCxnSpPr>
          <p:cNvPr id="6" name="稻壳夜秋https://www.docer.com/works?userid=555357443"/>
          <p:cNvCxnSpPr/>
          <p:nvPr/>
        </p:nvCxnSpPr>
        <p:spPr>
          <a:xfrm flipH="1">
            <a:off x="7559675" y="37852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稻壳夜秋https://www.docer.com/works?userid=555357443"/>
          <p:cNvSpPr txBox="1"/>
          <p:nvPr/>
        </p:nvSpPr>
        <p:spPr>
          <a:xfrm>
            <a:off x="7234555" y="35985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3</a:t>
            </a:r>
          </a:p>
        </p:txBody>
      </p:sp>
      <p:cxnSp>
        <p:nvCxnSpPr>
          <p:cNvPr id="8" name="稻壳夜秋https://www.docer.com/works?userid=555357443"/>
          <p:cNvCxnSpPr/>
          <p:nvPr/>
        </p:nvCxnSpPr>
        <p:spPr>
          <a:xfrm flipH="1">
            <a:off x="7559675" y="51949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稻壳夜秋https://www.docer.com/works?userid=555357443"/>
          <p:cNvSpPr txBox="1"/>
          <p:nvPr/>
        </p:nvSpPr>
        <p:spPr>
          <a:xfrm>
            <a:off x="7234555" y="50082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4</a:t>
            </a:r>
          </a:p>
        </p:txBody>
      </p:sp>
      <p:sp>
        <p:nvSpPr>
          <p:cNvPr id="10" name="稻壳夜秋https://www.docer.com/works?userid=555357443"/>
          <p:cNvSpPr txBox="1"/>
          <p:nvPr/>
        </p:nvSpPr>
        <p:spPr>
          <a:xfrm>
            <a:off x="8013699" y="2562564"/>
            <a:ext cx="40868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关键功能流程</a:t>
            </a:r>
          </a:p>
        </p:txBody>
      </p:sp>
      <p:sp>
        <p:nvSpPr>
          <p:cNvPr id="11" name="稻壳夜秋https://www.docer.com/works?userid=555357443"/>
          <p:cNvSpPr txBox="1"/>
          <p:nvPr/>
        </p:nvSpPr>
        <p:spPr>
          <a:xfrm>
            <a:off x="8013700" y="3985499"/>
            <a:ext cx="3632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架构设计</a:t>
            </a:r>
          </a:p>
        </p:txBody>
      </p:sp>
      <p:sp>
        <p:nvSpPr>
          <p:cNvPr id="12" name="稻壳夜秋https://www.docer.com/works?userid=555357443"/>
          <p:cNvSpPr txBox="1"/>
          <p:nvPr/>
        </p:nvSpPr>
        <p:spPr>
          <a:xfrm>
            <a:off x="8013698" y="5194935"/>
            <a:ext cx="36328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界面设计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0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简介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36160" y="3376017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Introduction</a:t>
            </a:r>
            <a:endParaRPr lang="zh-CN" altLang="en-US" sz="1400" dirty="0">
              <a:solidFill>
                <a:schemeClr val="bg1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715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rgbClr val="471C34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01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8600" y="901700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文档介绍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稻壳夜秋https://www.docer.com/works?userid=555357443"/>
          <p:cNvSpPr txBox="1"/>
          <p:nvPr/>
        </p:nvSpPr>
        <p:spPr>
          <a:xfrm>
            <a:off x="211455" y="17145"/>
            <a:ext cx="4775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1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140575" y="1977390"/>
            <a:ext cx="40252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文档介绍</a:t>
            </a:r>
            <a:endParaRPr lang="zh-CN" altLang="en-US" sz="2800" dirty="0">
              <a:solidFill>
                <a:schemeClr val="tx1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sp>
        <p:nvSpPr>
          <p:cNvPr id="7" name="TextBox 11"/>
          <p:cNvSpPr/>
          <p:nvPr/>
        </p:nvSpPr>
        <p:spPr>
          <a:xfrm>
            <a:off x="6835774" y="3575050"/>
            <a:ext cx="4399915" cy="74956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66700" algn="just">
              <a:lnSpc>
                <a:spcPct val="125000"/>
              </a:lnSpc>
            </a:pPr>
            <a:r>
              <a:rPr lang="en-US" altLang="zh-CN" sz="1800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Eric</a:t>
            </a:r>
            <a:r>
              <a:rPr lang="zh-CN" altLang="en-US" sz="1800" kern="10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系统的系统设计方案，以便于游戏制作团队进行开发和测试。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640830" y="2687320"/>
            <a:ext cx="4789805" cy="288671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303828E-5D91-0D63-0D8B-E3A827F7DA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335" y="1251686"/>
            <a:ext cx="6378493" cy="4740051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731510" y="1124585"/>
            <a:ext cx="1219200" cy="12192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4798060" y="2585720"/>
            <a:ext cx="3315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关键功能流程</a:t>
            </a:r>
          </a:p>
        </p:txBody>
      </p:sp>
      <p:sp>
        <p:nvSpPr>
          <p:cNvPr id="33" name="稻壳夜秋https://www.docer.com/works?userid=555357443"/>
          <p:cNvSpPr txBox="1"/>
          <p:nvPr/>
        </p:nvSpPr>
        <p:spPr>
          <a:xfrm>
            <a:off x="4888230" y="3369310"/>
            <a:ext cx="343471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Key functional processes</a:t>
            </a:r>
            <a:endParaRPr lang="zh-CN" altLang="en-US" sz="1400" dirty="0">
              <a:solidFill>
                <a:schemeClr val="bg1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5" name="稻壳夜秋https://www.docer.com/works?userid=555357443"/>
          <p:cNvSpPr txBox="1"/>
          <p:nvPr/>
        </p:nvSpPr>
        <p:spPr>
          <a:xfrm>
            <a:off x="5746115" y="1185545"/>
            <a:ext cx="12668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rgbClr val="471C34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02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4836160" y="3308985"/>
            <a:ext cx="31356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9550" y="903421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主要功能流程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3DD38163-F0CF-0C50-531E-774E72277D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5141" y="2424969"/>
            <a:ext cx="1203377" cy="110168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D29199E-4D24-FCE6-0627-121687B120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7850" y="2301218"/>
            <a:ext cx="1401097" cy="129893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A33714E-8442-3D13-94EC-CFEE9F8B15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2551" y="2458313"/>
            <a:ext cx="1301471" cy="116366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5EE4CA5-A351-F731-9675-893FB30608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7954" y="2458313"/>
            <a:ext cx="1401097" cy="129563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FF78FE60-C480-8DC8-5F4C-2F60AF838184}"/>
              </a:ext>
            </a:extLst>
          </p:cNvPr>
          <p:cNvSpPr/>
          <p:nvPr/>
        </p:nvSpPr>
        <p:spPr>
          <a:xfrm>
            <a:off x="8705239" y="3968408"/>
            <a:ext cx="225444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怪物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F89CD94-6740-B44A-5700-C4210DF9657C}"/>
              </a:ext>
            </a:extLst>
          </p:cNvPr>
          <p:cNvSpPr/>
          <p:nvPr/>
        </p:nvSpPr>
        <p:spPr>
          <a:xfrm>
            <a:off x="5896063" y="3937992"/>
            <a:ext cx="225444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地图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DA68622-4B05-E90D-8D0B-EA65BB7A345D}"/>
              </a:ext>
            </a:extLst>
          </p:cNvPr>
          <p:cNvSpPr/>
          <p:nvPr/>
        </p:nvSpPr>
        <p:spPr>
          <a:xfrm>
            <a:off x="3305459" y="3873893"/>
            <a:ext cx="225444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NPC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1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337D87F-0F01-A866-6370-B8887AECCDCA}"/>
              </a:ext>
            </a:extLst>
          </p:cNvPr>
          <p:cNvSpPr/>
          <p:nvPr/>
        </p:nvSpPr>
        <p:spPr>
          <a:xfrm>
            <a:off x="857235" y="3873893"/>
            <a:ext cx="225444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存档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6799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9550" y="903421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存档功能流程</a:t>
            </a: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1" name="图片 1">
            <a:extLst>
              <a:ext uri="{FF2B5EF4-FFF2-40B4-BE49-F238E27FC236}">
                <a16:creationId xmlns:a16="http://schemas.microsoft.com/office/drawing/2014/main" id="{610D13B7-14B6-E212-7CE6-BC4B6AF8F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187" y="1221006"/>
            <a:ext cx="8262580" cy="5156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22479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9550" y="903421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NPC</a:t>
            </a:r>
            <a:endParaRPr lang="zh-CN" altLang="en-US" sz="2400" dirty="0">
              <a:solidFill>
                <a:schemeClr val="bg1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403462" y="1781968"/>
            <a:ext cx="4025265" cy="45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>
              <a:lnSpc>
                <a:spcPct val="150000"/>
              </a:lnSpc>
              <a:tabLst>
                <a:tab pos="365760" algn="l"/>
              </a:tabLst>
            </a:pPr>
            <a:r>
              <a:rPr lang="en-US" altLang="zh-CN" sz="1800" b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Times New Roman" panose="02020603050405020304" pitchFamily="18" charset="0"/>
              </a:rPr>
              <a:t>NPC</a:t>
            </a:r>
            <a:r>
              <a:rPr lang="zh-CN" altLang="zh-CN" sz="1800" b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聊天功能流程图</a:t>
            </a:r>
            <a:endParaRPr lang="zh-CN" altLang="zh-CN" sz="1800" b="1" kern="100" dirty="0">
              <a:solidFill>
                <a:srgbClr val="000000"/>
              </a:solidFill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图片 245">
            <a:extLst>
              <a:ext uri="{FF2B5EF4-FFF2-40B4-BE49-F238E27FC236}">
                <a16:creationId xmlns:a16="http://schemas.microsoft.com/office/drawing/2014/main" id="{D6DD9632-A0BC-4C3B-41CD-3F62CA7D1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6582" y="1110286"/>
            <a:ext cx="2969362" cy="5377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B468842-89E1-6826-71B0-78317B6F2177}"/>
              </a:ext>
            </a:extLst>
          </p:cNvPr>
          <p:cNvSpPr/>
          <p:nvPr/>
        </p:nvSpPr>
        <p:spPr>
          <a:xfrm>
            <a:off x="1103630" y="2408903"/>
            <a:ext cx="4025265" cy="333848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494A69C-3FC3-97E5-EEC1-2EC196BBA98F}"/>
              </a:ext>
            </a:extLst>
          </p:cNvPr>
          <p:cNvSpPr/>
          <p:nvPr/>
        </p:nvSpPr>
        <p:spPr>
          <a:xfrm>
            <a:off x="894715" y="2571661"/>
            <a:ext cx="4146796" cy="31733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457200" algn="just"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此功能主要是通过与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NPC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交流来推动剧情发展。在选择可聊天的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NPC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，并且玩家选择“聊天”功能后可触发此流程，若当前无新剧情，则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NPC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不会对此做出反应，直接返回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NPC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功能选择页面。若当前有新剧情，则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NPC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会交代剧情（通过文字聊天或者播放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CG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），剧情交代完毕后，此流程结束。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DC71D0E-73C7-7760-B32A-9678EFF00972}"/>
              </a:ext>
            </a:extLst>
          </p:cNvPr>
          <p:cNvCxnSpPr/>
          <p:nvPr/>
        </p:nvCxnSpPr>
        <p:spPr>
          <a:xfrm>
            <a:off x="6499123" y="1602658"/>
            <a:ext cx="0" cy="469981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9550" y="903421"/>
            <a:ext cx="11772900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>
              <a:cs typeface="HarmonyOS Sans SC Medium" panose="00000600000000000000" charset="-122"/>
            </a:endParaRPr>
          </a:p>
        </p:txBody>
      </p:sp>
      <p:sp>
        <p:nvSpPr>
          <p:cNvPr id="32" name="稻壳夜秋https://www.docer.com/works?userid=555357443"/>
          <p:cNvSpPr txBox="1"/>
          <p:nvPr/>
        </p:nvSpPr>
        <p:spPr>
          <a:xfrm>
            <a:off x="825500" y="191135"/>
            <a:ext cx="3632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NPC</a:t>
            </a:r>
            <a:endParaRPr lang="zh-CN" altLang="en-US" sz="2400" dirty="0">
              <a:solidFill>
                <a:schemeClr val="bg1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cxnSp>
        <p:nvCxnSpPr>
          <p:cNvPr id="4" name="稻壳夜秋https://www.docer.com/works?userid=555357443"/>
          <p:cNvCxnSpPr/>
          <p:nvPr/>
        </p:nvCxnSpPr>
        <p:spPr>
          <a:xfrm flipH="1">
            <a:off x="460375" y="127635"/>
            <a:ext cx="454025" cy="714375"/>
          </a:xfrm>
          <a:prstGeom prst="line">
            <a:avLst/>
          </a:prstGeom>
          <a:ln>
            <a:solidFill>
              <a:srgbClr val="FFFFFF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403462" y="1781968"/>
            <a:ext cx="4025265" cy="45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>
              <a:lnSpc>
                <a:spcPct val="150000"/>
              </a:lnSpc>
              <a:tabLst>
                <a:tab pos="365760" algn="l"/>
              </a:tabLst>
            </a:pPr>
            <a:r>
              <a:rPr lang="en-US" altLang="zh-CN" sz="1800" b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Times New Roman" panose="02020603050405020304" pitchFamily="18" charset="0"/>
              </a:rPr>
              <a:t>NPC</a:t>
            </a:r>
            <a:r>
              <a:rPr lang="zh-CN" altLang="zh-CN" sz="1800" b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聊天功能流程图</a:t>
            </a:r>
            <a:endParaRPr lang="zh-CN" altLang="zh-CN" sz="1800" b="1" kern="100" dirty="0">
              <a:solidFill>
                <a:srgbClr val="000000"/>
              </a:solidFill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图片 245">
            <a:extLst>
              <a:ext uri="{FF2B5EF4-FFF2-40B4-BE49-F238E27FC236}">
                <a16:creationId xmlns:a16="http://schemas.microsoft.com/office/drawing/2014/main" id="{D6DD9632-A0BC-4C3B-41CD-3F62CA7D1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6582" y="1110286"/>
            <a:ext cx="2969362" cy="5377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B468842-89E1-6826-71B0-78317B6F2177}"/>
              </a:ext>
            </a:extLst>
          </p:cNvPr>
          <p:cNvSpPr/>
          <p:nvPr/>
        </p:nvSpPr>
        <p:spPr>
          <a:xfrm>
            <a:off x="1103630" y="2408903"/>
            <a:ext cx="4025265" cy="333848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494A69C-3FC3-97E5-EEC1-2EC196BBA98F}"/>
              </a:ext>
            </a:extLst>
          </p:cNvPr>
          <p:cNvSpPr/>
          <p:nvPr/>
        </p:nvSpPr>
        <p:spPr>
          <a:xfrm>
            <a:off x="894715" y="2571661"/>
            <a:ext cx="4146796" cy="31733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457200" algn="just"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此功能主要是通过与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NPC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交流来推动剧情发展。在选择可聊天的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NPC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，并且玩家选择“聊天”功能后可触发此流程，若当前无新剧情，则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NPC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不会对此做出反应，直接返回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NPC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功能选择页面。若当前有新剧情，则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NPC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会交代剧情（通过文字聊天或者播放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CG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），剧情交代完毕后，此流程结束。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DC71D0E-73C7-7760-B32A-9678EFF00972}"/>
              </a:ext>
            </a:extLst>
          </p:cNvPr>
          <p:cNvCxnSpPr/>
          <p:nvPr/>
        </p:nvCxnSpPr>
        <p:spPr>
          <a:xfrm>
            <a:off x="6499123" y="1602658"/>
            <a:ext cx="0" cy="469981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37647759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377355ef-a44e-438a-b933-71fb83c3fde3"/>
  <p:tag name="COMMONDATA" val="eyJjb3VudCI6MTEsImhkaWQiOiIwN2U3ZWVjMmU5YzdjZTIxZWYyZmIxODE3NmY3NGE3OSIsInVzZXJDb3VudCI6MTF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HarmonyOS Sans SC Medium"/>
        <a:ea typeface="HarmonyOS Sans SC Medium"/>
        <a:cs typeface=""/>
      </a:majorFont>
      <a:minorFont>
        <a:latin typeface="HarmonyOS Sans SC Medium"/>
        <a:ea typeface="HarmonyOS Sans SC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armonyOS Sans SC Medium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HarmonyOS Sans SC Medium"/>
        <a:font script="Hebr" typeface="HarmonyOS Sans SC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armonyOS Sans SC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armonyOS Sans SC Medium"/>
        <a:ea typeface=""/>
        <a:cs typeface=""/>
        <a:font script="Jpan" typeface="ＭＳ Ｐゴシック"/>
        <a:font script="Hang" typeface="맑은 고딕"/>
        <a:font script="Hans" typeface="HarmonyOS Sans SC Medium"/>
        <a:font script="Hant" typeface="新細明體"/>
        <a:font script="Arab" typeface="HarmonyOS Sans SC Medium"/>
        <a:font script="Hebr" typeface="HarmonyOS Sans SC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armonyOS Sans SC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514</Words>
  <Application>Microsoft Office PowerPoint</Application>
  <PresentationFormat>宽屏</PresentationFormat>
  <Paragraphs>67</Paragraphs>
  <Slides>18</Slides>
  <Notes>14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思源宋体 CN Heavy</vt:lpstr>
      <vt:lpstr>HarmonyOS Sans SC Medium</vt:lpstr>
      <vt:lpstr>Wingdings</vt:lpstr>
      <vt:lpstr>Segoe UI</vt:lpstr>
      <vt:lpstr>Times New Roman</vt:lpstr>
      <vt:lpstr>Calibri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系统组件图</vt:lpstr>
      <vt:lpstr>PowerPoint 演示文稿</vt:lpstr>
      <vt:lpstr>界面设计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WPS_1601876304</dc:creator>
  <cp:lastModifiedBy>GAO Jianwei</cp:lastModifiedBy>
  <cp:revision>260</cp:revision>
  <dcterms:created xsi:type="dcterms:W3CDTF">1900-01-01T00:00:00Z</dcterms:created>
  <dcterms:modified xsi:type="dcterms:W3CDTF">2023-04-24T15:46:35Z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6ADE3B734E3377A0554A226446403AED_31</vt:lpwstr>
  </property>
  <property fmtid="{D5CDD505-2E9C-101B-9397-08002B2CF9AE}" pid="4" name="KSOTemplateUUID">
    <vt:lpwstr>v1.0_mb_/w6N6atmS5a4l3yHcSV65Q==</vt:lpwstr>
  </property>
</Properties>
</file>